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72" r:id="rId5"/>
    <p:sldId id="265" r:id="rId6"/>
    <p:sldId id="276" r:id="rId7"/>
    <p:sldId id="275" r:id="rId8"/>
    <p:sldId id="267" r:id="rId9"/>
    <p:sldId id="268" r:id="rId10"/>
    <p:sldId id="269" r:id="rId11"/>
    <p:sldId id="280" r:id="rId12"/>
    <p:sldId id="281" r:id="rId13"/>
    <p:sldId id="270" r:id="rId14"/>
    <p:sldId id="279" r:id="rId15"/>
    <p:sldId id="278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3802" autoAdjust="0"/>
  </p:normalViewPr>
  <p:slideViewPr>
    <p:cSldViewPr>
      <p:cViewPr varScale="1">
        <p:scale>
          <a:sx n="69" d="100"/>
          <a:sy n="69" d="100"/>
        </p:scale>
        <p:origin x="13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pt-BR" smtClean="0"/>
              <a:t>07/11/2016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fld id="{2B37ADBA-1AC7-4CD6-8AFF-4E8087BA5487}" type="datetimeFigureOut">
              <a:rPr lang="pt-BR" noProof="0" smtClean="0"/>
              <a:pPr/>
              <a:t>07/11/2016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fld id="{5534C2EF-8A97-4DAF-B099-E567883644D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79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10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8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1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9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4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0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9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9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Espaço Reservado para Imagem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Espaço Reservado para Imagem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Espaço Reservado para Imagem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Espaço Reservado para Imagem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Espaço Reservado para Imagem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Espaço Reservado para Imagem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Espaço Reservado para Imagem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pt-BR" noProof="0" smtClean="0"/>
              <a:t>07/11/2016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pt-BR" noProof="0" smtClean="0"/>
              <a:t>07/11/2016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pt-BR" noProof="0" smtClean="0"/>
              <a:t>07/11/2016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1371600" cy="365125"/>
          </a:xfrm>
        </p:spPr>
        <p:txBody>
          <a:bodyPr/>
          <a:lstStyle/>
          <a:p>
            <a:fld id="{7FC8593D-7C47-471E-A8DF-97AC4FFD13F5}" type="datetimeFigureOut">
              <a:rPr lang="pt-BR" noProof="0" smtClean="0"/>
              <a:t>07/11/2016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pt-BR" noProof="0" smtClean="0"/>
              <a:t>07/11/2016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pt-BR" noProof="0" smtClean="0"/>
              <a:t>07/11/2016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pt-BR" noProof="0" smtClean="0"/>
              <a:t>07/11/2016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pt-BR" noProof="0" smtClean="0"/>
              <a:t>07/11/2016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pt-BR" noProof="0" smtClean="0"/>
              <a:t>07/11/2016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pt-BR" noProof="0" smtClean="0"/>
              <a:pPr/>
              <a:t>07/11/2016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4892" y="2407833"/>
            <a:ext cx="8458200" cy="1828800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5400" b="1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MATEMÁTICA NAS A30:</a:t>
            </a:r>
            <a:br>
              <a:rPr lang="pt-BR" sz="5400" b="1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5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540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spaço para pensar e criar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15680" y="4437112"/>
            <a:ext cx="7086600" cy="223224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Prof.ª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Helena Maria de Marichal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Turmas A31, A32 e A33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3º Ano/1º Ciclo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pt-BR" sz="24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407368" y="1386045"/>
            <a:ext cx="1008112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ESCOLA MUNICIPAL DE ENSINO FUNDAMENTAL DEPUTADO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MARCÍRIO GOULART LOUREIRO </a:t>
            </a:r>
          </a:p>
        </p:txBody>
      </p:sp>
      <p:pic>
        <p:nvPicPr>
          <p:cNvPr id="1026" name="Picture 2" descr="logo_mo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691"/>
            <a:ext cx="1123324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480678"/>
            <a:ext cx="12072664" cy="10826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pt-BR" b="1" i="1" dirty="0"/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Jogos criados pela professora, em programa de apresentação de slides</a:t>
            </a:r>
            <a:endParaRPr lang="pt-BR" sz="44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571455" y="1916832"/>
            <a:ext cx="5400600" cy="1512168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Até agora foram elaborados três jogos, que também se encontram no site.</a:t>
            </a:r>
          </a:p>
          <a:p>
            <a:pPr algn="just">
              <a:spcBef>
                <a:spcPts val="1800"/>
              </a:spcBef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Ao lado, um dos desafios do jogo.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344400" y="152400"/>
            <a:ext cx="14040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Para mudar imagens deste slide, selecione uma imagem e exclua-a. Em seguida, clique no botão Inserir Imagem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no espaço reservado para inserir sua própria imagem.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11758" y="152400"/>
            <a:ext cx="888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49034" y="4935260"/>
            <a:ext cx="3107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Vamos às Compras!</a:t>
            </a:r>
          </a:p>
        </p:txBody>
      </p:sp>
      <p:sp>
        <p:nvSpPr>
          <p:cNvPr id="10" name="Seta: para a Esquerda 9"/>
          <p:cNvSpPr/>
          <p:nvPr/>
        </p:nvSpPr>
        <p:spPr>
          <a:xfrm>
            <a:off x="6549025" y="4935260"/>
            <a:ext cx="1972817" cy="52322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r="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12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480678"/>
            <a:ext cx="12072664" cy="10826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pt-BR" b="1" i="1" dirty="0"/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Jogos criados pela professora, em programa de apresentação de slides</a:t>
            </a:r>
            <a:endParaRPr lang="pt-BR" sz="44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571455" y="1916832"/>
            <a:ext cx="5400600" cy="1512168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Até agora foram elaborados três jogos, que também se encontram no site.</a:t>
            </a:r>
          </a:p>
          <a:p>
            <a:pPr algn="just">
              <a:spcBef>
                <a:spcPts val="1800"/>
              </a:spcBef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Ao lado, um dos desafios do jogo.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344400" y="152400"/>
            <a:ext cx="14040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Para mudar imagens deste slide, selecione uma imagem e exclua-a. Em seguida, clique no botão Inserir Imagem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no espaço reservado para inserir sua própria imagem.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11758" y="152400"/>
            <a:ext cx="888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59694" y="4935260"/>
            <a:ext cx="3685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Localização e Caminhos</a:t>
            </a:r>
          </a:p>
        </p:txBody>
      </p:sp>
      <p:sp>
        <p:nvSpPr>
          <p:cNvPr id="10" name="Seta: para a Esquerda 9"/>
          <p:cNvSpPr/>
          <p:nvPr/>
        </p:nvSpPr>
        <p:spPr>
          <a:xfrm>
            <a:off x="6549025" y="4935260"/>
            <a:ext cx="1972817" cy="52322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r="7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9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022" y="554230"/>
            <a:ext cx="10873208" cy="108267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br>
              <a:rPr lang="pt-BR" b="1" i="1" dirty="0"/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Jogo do </a:t>
            </a:r>
            <a:r>
              <a:rPr lang="pt-BR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software GCompris</a:t>
            </a:r>
            <a:endParaRPr lang="pt-BR" sz="4400" b="1" i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571455" y="2492896"/>
            <a:ext cx="5400600" cy="1872208"/>
          </a:xfrm>
        </p:spPr>
        <p:txBody>
          <a:bodyPr>
            <a:noAutofit/>
          </a:bodyPr>
          <a:lstStyle/>
          <a:p>
            <a:pPr lvl="0" algn="just" fontAlgn="base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Os alunos também utilizaram os jogos do 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GCompris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, referentes à formação de valores em dinheiro.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344400" y="152400"/>
            <a:ext cx="14040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Para mudar imagens deste slide, selecione uma imagem e exclua-a. Em seguida, clique no botão Inserir Imagem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no espaço reservado para inserir sua própria imagem.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98717" y="169510"/>
            <a:ext cx="8887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64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98717" y="169510"/>
            <a:ext cx="8887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06022" y="397614"/>
            <a:ext cx="10873208" cy="10826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br>
              <a:rPr lang="pt-BR" b="1" i="1" dirty="0"/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Comentários sobre os jogos selecionados no site</a:t>
            </a:r>
            <a:endParaRPr lang="pt-BR" sz="44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6240016" y="2636912"/>
            <a:ext cx="5400600" cy="18722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Para avaliar os jogos do site, os alunos escreveram comentários, que foram recebidos pela professora por </a:t>
            </a:r>
            <a:r>
              <a:rPr lang="pt-BR" sz="2800" i="1" dirty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60041" t="17001" r="19878" b="11131"/>
          <a:stretch/>
        </p:blipFill>
        <p:spPr>
          <a:xfrm>
            <a:off x="1998717" y="1340768"/>
            <a:ext cx="3665235" cy="4926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82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1" y="1552897"/>
            <a:ext cx="5498843" cy="2284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552897"/>
            <a:ext cx="5375722" cy="2288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1545835" y="114340"/>
            <a:ext cx="8887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76787" y="783456"/>
            <a:ext cx="9425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Comentários sobre os jogos selecionados no site</a:t>
            </a:r>
            <a:endParaRPr lang="pt-BR" sz="3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005064"/>
            <a:ext cx="5498843" cy="2288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15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7488" y="116632"/>
            <a:ext cx="9269660" cy="776064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1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SOBRE A PROPOSTA</a:t>
            </a:r>
            <a:endParaRPr lang="pt-BR" i="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60" y="1196752"/>
            <a:ext cx="9469052" cy="2232248"/>
          </a:xfrm>
        </p:spPr>
        <p:txBody>
          <a:bodyPr>
            <a:noAutofit/>
          </a:bodyPr>
          <a:lstStyle/>
          <a:p>
            <a:pPr indent="714375" algn="just"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Informática na Educação traz grandes vantagens ao aluno, principalmente por auxiliá-lo a lidar com os erros de forma produtiva, pela consequente melhora na autoestima, pelo estímulo à curiosidade e pelo desenvolvimento da autonomia. Jogando em duplas também é necessário dialogar com o colega, entrar num consenso para escolher uma resposta ou até mesmo buscar novas estratégias para vencê-lo.</a:t>
            </a:r>
            <a:endParaRPr lang="pt-BR" sz="2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7488" y="332656"/>
            <a:ext cx="9269660" cy="776064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1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SOBRE A PROPOSTA</a:t>
            </a:r>
            <a:endParaRPr lang="pt-BR" i="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9376" y="1628800"/>
            <a:ext cx="9145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 algn="just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Aliar a Informática ao ensino da Matemática, disciplina que, mesmo para alunos em fase inicial de escolarização já se apresenta como um grande desafio, certamente favorece o aprendizado dos conteúdos relativos ao 3º ano do ensino fundamental.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322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784976" cy="820688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1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PROPOSTA PEDAGÓGICA DA PRODUÇÃO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63552" y="1412776"/>
            <a:ext cx="9289032" cy="936104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O uso das tecnologias digitais faz parte da Oficina de Numeramento, desenvolvida nas turmas A31, A32 e A33.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27648" y="2680320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oficina caracteriza-se pelo ensino de diferentes conhecimentos relativos à Matemática de forma prática e lúdica, por meio de jogos e desafios. </a:t>
            </a:r>
            <a:endParaRPr lang="pt-BR" sz="28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5400" y="5373216"/>
            <a:ext cx="108012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As atividades ocorrem em sala de aula e no Laboratório de Informática. Os computadores são utilizados para explorar jogos que abordam os conteúdos, trabalhados previamente em aula.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064896" cy="82068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1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351584" y="1282796"/>
            <a:ext cx="9289032" cy="936104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Consolidar o Sistema de Numeração Decimal;</a:t>
            </a:r>
            <a:endParaRPr lang="pt-BR" sz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Elaborar e resolver problemas de estruturas aditivas;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99656" y="2636912"/>
            <a:ext cx="64087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Reconhecer cédulas e moedas que circulam no Brasil;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Formular diferentes estratégias de resolução de problemas, aplicando-as em seu cotidiano;</a:t>
            </a:r>
          </a:p>
        </p:txBody>
      </p:sp>
      <p:sp>
        <p:nvSpPr>
          <p:cNvPr id="5" name="Retângulo 4"/>
          <p:cNvSpPr/>
          <p:nvPr/>
        </p:nvSpPr>
        <p:spPr>
          <a:xfrm>
            <a:off x="839416" y="5373216"/>
            <a:ext cx="108012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Identificar e representar a posição de pessoas, objetos ou espaços envolvendo noções de localização, lateralidade, direcionamento, etc.</a:t>
            </a:r>
          </a:p>
        </p:txBody>
      </p:sp>
    </p:spTree>
    <p:extLst>
      <p:ext uri="{BB962C8B-B14F-4D97-AF65-F5344CB8AC3E}">
        <p14:creationId xmlns:p14="http://schemas.microsoft.com/office/powerpoint/2010/main" val="21905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6568" y="332656"/>
            <a:ext cx="5812939" cy="1082674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1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ALUNOS PARTICIPANTES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539207" y="1890366"/>
            <a:ext cx="5400600" cy="3136022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turma A31 é composta por 28 alunos, de 8 a 14 anos;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turma A32 é formada por 28 alunos, de 8 a 11 anos;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b="0" i="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turma A33 tem 26 alunos, de 8 a 13 anos.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344400" y="152400"/>
            <a:ext cx="14040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Para mudar imagens deste slide, selecione uma imagem e exclua-a. Em seguida, clique no botão Inserir Imagem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no espaço reservado para inserir sua própria imagem.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847528" y="5085184"/>
            <a:ext cx="756084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Laboratório de Informática está sendo utilizado pelas turmas ao menos uma vez ao mês, fazendo um fechamento dos conteúdos desenvolvidos em sala de aula.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12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8692" y="602594"/>
            <a:ext cx="8887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68687" y="1650225"/>
            <a:ext cx="8957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de problemas, com uso do projetor</a:t>
            </a:r>
            <a:endParaRPr lang="pt-BR" sz="3600" dirty="0"/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1928762" y="2852936"/>
            <a:ext cx="8127678" cy="31360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Para mostrar determinados conteúdos ou explicá-los melhor, a professora apresentou, projetados no quadro, desafios de lógica para serem resolvidos pelos alunos por meio de registro escrito, e aspectos da localização na malha quadriculada.</a:t>
            </a:r>
            <a:endParaRPr lang="pt-BR" sz="3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 t="17014" r="30489" b="25881"/>
          <a:stretch/>
        </p:blipFill>
        <p:spPr>
          <a:xfrm>
            <a:off x="6024411" y="1791092"/>
            <a:ext cx="5028173" cy="3345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1545835" y="253893"/>
            <a:ext cx="8887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10811" y="990458"/>
            <a:ext cx="8957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de problemas, com uso do projetor</a:t>
            </a:r>
            <a:endParaRPr lang="pt-BR" sz="3600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791092"/>
            <a:ext cx="5060833" cy="3311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83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022" y="480678"/>
            <a:ext cx="10873208" cy="108267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br>
              <a:rPr lang="pt-BR" b="1" i="1" dirty="0"/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Exploração do site “Matemática nas A30”</a:t>
            </a:r>
            <a:endParaRPr lang="pt-BR" sz="44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478630" y="2092208"/>
            <a:ext cx="5400600" cy="3136022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professora elaborou um site, chamado “Matemática nas A30”, onde as atividades realizadas na Oficina de Numeramento são publicadas. As turmas exploraram o que havia no site e os jogos que estão disponíveis nele. </a:t>
            </a:r>
            <a:endParaRPr lang="pt-BR" sz="2800" b="0" i="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344400" y="152400"/>
            <a:ext cx="14040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Para mudar imagens deste slide, selecione uma imagem e exclua-a. Em seguida, clique no botão Inserir Imagem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no espaço reservado para inserir sua própria imagem.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98717" y="169510"/>
            <a:ext cx="8887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34722" y="5340886"/>
            <a:ext cx="727280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O endereço do site é &lt;http://matematicanasa30.wixsite.com/escolamarcirio&gt;.</a:t>
            </a:r>
            <a:endParaRPr lang="pt-BR" sz="2400" i="1" dirty="0"/>
          </a:p>
        </p:txBody>
      </p:sp>
      <p:pic>
        <p:nvPicPr>
          <p:cNvPr id="11" name="Espaço Reservado para Imagem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5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022" y="480678"/>
            <a:ext cx="10873208" cy="108267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br>
              <a:rPr lang="pt-BR" b="1" i="1" dirty="0"/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Jogos online sobre conhecimentos abordados em aula</a:t>
            </a:r>
            <a:endParaRPr lang="pt-BR" sz="44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571455" y="2204864"/>
            <a:ext cx="5400600" cy="3136022"/>
          </a:xfrm>
        </p:spPr>
        <p:txBody>
          <a:bodyPr>
            <a:noAutofit/>
          </a:bodyPr>
          <a:lstStyle/>
          <a:p>
            <a:pPr lvl="0" algn="just" fontAlgn="base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No site “Matemática nas A30” há uma seção com jogos online previamente selecionados, agrupados por temática, que os alunos são convidados a jogar, conforme a temática trabalhada em aula.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344400" y="152400"/>
            <a:ext cx="14040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Para mudar imagens deste slide, selecione uma imagem e exclua-a. Em seguida, clique no botão Inserir Imagem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no espaço reservado para inserir sua própria imagem.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98717" y="169510"/>
            <a:ext cx="8887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12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9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480678"/>
            <a:ext cx="12072664" cy="10826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pt-BR" b="1" i="1" dirty="0"/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Jogos criados pela professora, em programa de apresentação de slides</a:t>
            </a:r>
            <a:endParaRPr lang="pt-BR" sz="44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571455" y="1916832"/>
            <a:ext cx="5400600" cy="1512168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Até agora foram elaborados três jogos, que também se encontram no site.</a:t>
            </a:r>
          </a:p>
          <a:p>
            <a:pPr algn="just">
              <a:spcBef>
                <a:spcPts val="1800"/>
              </a:spcBef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Ao lado, um dos desafios do jogo.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344400" y="152400"/>
            <a:ext cx="14040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Para mudar imagens deste slide, selecione uma imagem e exclua-a. Em seguida, clique no botão Inserir Imagem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no espaço reservado para inserir sua própria imagem.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11758" y="152400"/>
            <a:ext cx="888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DESENVOLVIMENTO DAS ATIVIDADES</a:t>
            </a:r>
            <a:endParaRPr lang="pt-B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Espaço Reservado para Imagem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92"/>
          <a:stretch>
            <a:fillRect/>
          </a:stretch>
        </p:blipFill>
        <p:spPr/>
      </p:pic>
      <p:sp>
        <p:nvSpPr>
          <p:cNvPr id="9" name="Retângulo 8"/>
          <p:cNvSpPr/>
          <p:nvPr/>
        </p:nvSpPr>
        <p:spPr>
          <a:xfrm>
            <a:off x="2020530" y="4935260"/>
            <a:ext cx="3164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Dezenas e Unidades</a:t>
            </a:r>
          </a:p>
        </p:txBody>
      </p:sp>
      <p:sp>
        <p:nvSpPr>
          <p:cNvPr id="10" name="Seta: para a Esquerda 9"/>
          <p:cNvSpPr/>
          <p:nvPr/>
        </p:nvSpPr>
        <p:spPr>
          <a:xfrm>
            <a:off x="6549025" y="4935260"/>
            <a:ext cx="1972817" cy="52322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06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8204181A-35BB-4ED1-A404-8ABCF1D68DC3}" vid="{5AED7CEB-E55C-4A16-855B-BA84C54D7C7B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2B0B18-31EB-4632-96D3-A3C51D2A0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de crianças na escola, álbum (widescreen)</Template>
  <TotalTime>0</TotalTime>
  <Words>874</Words>
  <Application>Microsoft Office PowerPoint</Application>
  <PresentationFormat>Widescreen</PresentationFormat>
  <Paragraphs>95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Amigos das crianças 16x9</vt:lpstr>
      <vt:lpstr>MATEMÁTICA NAS A30: espaço para pensar e criar</vt:lpstr>
      <vt:lpstr>PROPOSTA PEDAGÓGICA DA PRODUÇÃO</vt:lpstr>
      <vt:lpstr>OBJETIVOS</vt:lpstr>
      <vt:lpstr>ALUNOS PARTICIPANTES</vt:lpstr>
      <vt:lpstr>Apresentação do PowerPoint</vt:lpstr>
      <vt:lpstr>Apresentação do PowerPoint</vt:lpstr>
      <vt:lpstr> Exploração do site “Matemática nas A30”</vt:lpstr>
      <vt:lpstr> Jogos online sobre conhecimentos abordados em aula</vt:lpstr>
      <vt:lpstr> Jogos criados pela professora, em programa de apresentação de slides</vt:lpstr>
      <vt:lpstr> Jogos criados pela professora, em programa de apresentação de slides</vt:lpstr>
      <vt:lpstr> Jogos criados pela professora, em programa de apresentação de slides</vt:lpstr>
      <vt:lpstr> Jogo do software GCompris</vt:lpstr>
      <vt:lpstr>Apresentação do PowerPoint</vt:lpstr>
      <vt:lpstr>Apresentação do PowerPoint</vt:lpstr>
      <vt:lpstr>CONSIDERAÇÕES SOBRE A PROPOSTA</vt:lpstr>
      <vt:lpstr>CONSIDERAÇÕES SOBRE A PROPOSTA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2016-10-22T15:58:59Z</dcterms:created>
  <dcterms:modified xsi:type="dcterms:W3CDTF">2016-11-07T23:51:10Z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